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78" r:id="rId2"/>
    <p:sldId id="279" r:id="rId3"/>
    <p:sldId id="284" r:id="rId4"/>
  </p:sldIdLst>
  <p:sldSz cx="9144000" cy="5143500" type="screen16x9"/>
  <p:notesSz cx="6858000" cy="9144000"/>
  <p:embeddedFontLst>
    <p:embeddedFont>
      <p:font typeface="Cabin" pitchFamily="2" charset="77"/>
      <p:regular r:id="rId6"/>
      <p:bold r:id="rId7"/>
      <p:italic r:id="rId8"/>
      <p:boldItalic r:id="rId9"/>
    </p:embeddedFont>
    <p:embeddedFont>
      <p:font typeface="Karla" pitchFamily="2" charset="77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46">
          <p15:clr>
            <a:srgbClr val="9AA0A6"/>
          </p15:clr>
        </p15:guide>
        <p15:guide id="6" pos="53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Z6EEXqsySQwxWf7GZXX8DCaBA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>
      <p:cViewPr varScale="1">
        <p:scale>
          <a:sx n="136" d="100"/>
          <a:sy n="136" d="100"/>
        </p:scale>
        <p:origin x="424" y="192"/>
      </p:cViewPr>
      <p:guideLst>
        <p:guide orient="horz" pos="1620"/>
        <p:guide pos="2880"/>
        <p:guide orient="horz" pos="340"/>
        <p:guide orient="horz" pos="2903"/>
        <p:guide pos="446"/>
        <p:guide pos="5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115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57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760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4"/>
          <p:cNvSpPr/>
          <p:nvPr/>
        </p:nvSpPr>
        <p:spPr>
          <a:xfrm rot="10800000" flipH="1">
            <a:off x="2706700" y="19"/>
            <a:ext cx="6437216" cy="2869946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4"/>
          <p:cNvSpPr/>
          <p:nvPr/>
        </p:nvSpPr>
        <p:spPr>
          <a:xfrm flipH="1">
            <a:off x="35" y="3458251"/>
            <a:ext cx="3378994" cy="1685219"/>
          </a:xfrm>
          <a:custGeom>
            <a:avLst/>
            <a:gdLst/>
            <a:ahLst/>
            <a:cxnLst/>
            <a:rect l="l" t="t" r="r" b="b"/>
            <a:pathLst>
              <a:path w="67509" h="36908" extrusionOk="0">
                <a:moveTo>
                  <a:pt x="66494" y="1"/>
                </a:moveTo>
                <a:cubicBezTo>
                  <a:pt x="63306" y="1"/>
                  <a:pt x="53394" y="511"/>
                  <a:pt x="48185" y="6582"/>
                </a:cubicBezTo>
                <a:cubicBezTo>
                  <a:pt x="41922" y="13869"/>
                  <a:pt x="41398" y="24084"/>
                  <a:pt x="29445" y="25465"/>
                </a:cubicBezTo>
                <a:cubicBezTo>
                  <a:pt x="17503" y="26846"/>
                  <a:pt x="7144" y="28239"/>
                  <a:pt x="3715" y="31525"/>
                </a:cubicBezTo>
                <a:cubicBezTo>
                  <a:pt x="298" y="34800"/>
                  <a:pt x="0" y="36907"/>
                  <a:pt x="0" y="36907"/>
                </a:cubicBezTo>
                <a:lnTo>
                  <a:pt x="67509" y="36907"/>
                </a:lnTo>
                <a:lnTo>
                  <a:pt x="67509" y="22"/>
                </a:lnTo>
                <a:cubicBezTo>
                  <a:pt x="67509" y="22"/>
                  <a:pt x="67139" y="1"/>
                  <a:pt x="664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ctrTitle"/>
          </p:nvPr>
        </p:nvSpPr>
        <p:spPr>
          <a:xfrm>
            <a:off x="713100" y="1667075"/>
            <a:ext cx="42228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ubTitle" idx="1"/>
          </p:nvPr>
        </p:nvSpPr>
        <p:spPr>
          <a:xfrm>
            <a:off x="713100" y="3026475"/>
            <a:ext cx="4222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2936250" y="3659700"/>
            <a:ext cx="32715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/>
          <p:nvPr/>
        </p:nvSpPr>
        <p:spPr>
          <a:xfrm>
            <a:off x="0" y="0"/>
            <a:ext cx="5347968" cy="2529327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6831200" y="4123800"/>
            <a:ext cx="2312800" cy="1019700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/>
          <p:nvPr/>
        </p:nvSpPr>
        <p:spPr>
          <a:xfrm rot="10800000" flipH="1">
            <a:off x="6431076" y="15"/>
            <a:ext cx="2712914" cy="1196108"/>
          </a:xfrm>
          <a:custGeom>
            <a:avLst/>
            <a:gdLst/>
            <a:ahLst/>
            <a:cxnLst/>
            <a:rect l="l" t="t" r="r" b="b"/>
            <a:pathLst>
              <a:path w="92512" h="40788" extrusionOk="0">
                <a:moveTo>
                  <a:pt x="65320" y="1"/>
                </a:moveTo>
                <a:cubicBezTo>
                  <a:pt x="61977" y="1"/>
                  <a:pt x="58631" y="573"/>
                  <a:pt x="55483" y="1997"/>
                </a:cubicBezTo>
                <a:cubicBezTo>
                  <a:pt x="39517" y="9236"/>
                  <a:pt x="34659" y="26179"/>
                  <a:pt x="21562" y="28060"/>
                </a:cubicBezTo>
                <a:cubicBezTo>
                  <a:pt x="8477" y="29929"/>
                  <a:pt x="0" y="40788"/>
                  <a:pt x="0" y="40788"/>
                </a:cubicBezTo>
                <a:lnTo>
                  <a:pt x="92512" y="40788"/>
                </a:lnTo>
                <a:lnTo>
                  <a:pt x="92512" y="9486"/>
                </a:lnTo>
                <a:cubicBezTo>
                  <a:pt x="92512" y="9486"/>
                  <a:pt x="78935" y="1"/>
                  <a:pt x="65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4"/>
          <p:cNvSpPr/>
          <p:nvPr/>
        </p:nvSpPr>
        <p:spPr>
          <a:xfrm rot="10800000" flipH="1">
            <a:off x="0" y="4270344"/>
            <a:ext cx="1808752" cy="873156"/>
          </a:xfrm>
          <a:custGeom>
            <a:avLst/>
            <a:gdLst/>
            <a:ahLst/>
            <a:cxnLst/>
            <a:rect l="l" t="t" r="r" b="b"/>
            <a:pathLst>
              <a:path w="65104" h="30791" extrusionOk="0">
                <a:moveTo>
                  <a:pt x="0" y="1"/>
                </a:moveTo>
                <a:lnTo>
                  <a:pt x="0" y="30719"/>
                </a:lnTo>
                <a:cubicBezTo>
                  <a:pt x="0" y="30719"/>
                  <a:pt x="1406" y="30790"/>
                  <a:pt x="3773" y="30790"/>
                </a:cubicBezTo>
                <a:cubicBezTo>
                  <a:pt x="10984" y="30790"/>
                  <a:pt x="27120" y="30129"/>
                  <a:pt x="39660" y="24778"/>
                </a:cubicBezTo>
                <a:cubicBezTo>
                  <a:pt x="56329" y="17658"/>
                  <a:pt x="65104" y="1"/>
                  <a:pt x="65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bin"/>
              <a:buNone/>
              <a:defRPr sz="26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●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○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■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●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○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■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●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○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Karla"/>
              <a:buChar char="■"/>
              <a:defRPr sz="1600" b="0" i="0" u="none" strike="noStrike" cap="none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Rectángulo">
            <a:extLst>
              <a:ext uri="{FF2B5EF4-FFF2-40B4-BE49-F238E27FC236}">
                <a16:creationId xmlns:a16="http://schemas.microsoft.com/office/drawing/2014/main" id="{C0EC0256-86AD-CB48-A102-A010D5C30F9F}"/>
              </a:ext>
            </a:extLst>
          </p:cNvPr>
          <p:cNvSpPr/>
          <p:nvPr/>
        </p:nvSpPr>
        <p:spPr>
          <a:xfrm>
            <a:off x="3657053" y="308485"/>
            <a:ext cx="1676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AQUÍ EL ESCUDO O LOGO DE LA UNIVERSIDAD, CENTRO O INSTITUCIÓN A LA QUE PERTENECE/REPRESENTA</a:t>
            </a:r>
            <a:endParaRPr lang="es-MX" sz="800" b="1" dirty="0">
              <a:solidFill>
                <a:srgbClr val="FF0000"/>
              </a:solidFill>
            </a:endParaRPr>
          </a:p>
        </p:txBody>
      </p:sp>
      <p:sp>
        <p:nvSpPr>
          <p:cNvPr id="35" name="Google Shape;269;p4">
            <a:extLst>
              <a:ext uri="{FF2B5EF4-FFF2-40B4-BE49-F238E27FC236}">
                <a16:creationId xmlns:a16="http://schemas.microsoft.com/office/drawing/2014/main" id="{B4D2C747-F509-F649-9BDD-718D38517D47}"/>
              </a:ext>
            </a:extLst>
          </p:cNvPr>
          <p:cNvSpPr txBox="1">
            <a:spLocks/>
          </p:cNvSpPr>
          <p:nvPr/>
        </p:nvSpPr>
        <p:spPr>
          <a:xfrm>
            <a:off x="289254" y="1305656"/>
            <a:ext cx="531855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algn="l">
              <a:buSzPts val="2600"/>
            </a:pPr>
            <a:r>
              <a:rPr lang="es-ES" sz="4400" dirty="0">
                <a:solidFill>
                  <a:srgbClr val="007366"/>
                </a:solidFill>
                <a:latin typeface="+mj-lt"/>
              </a:rPr>
              <a:t>TÍTULO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A0BE5D-06B3-958F-3A59-1084D3767114}"/>
              </a:ext>
            </a:extLst>
          </p:cNvPr>
          <p:cNvSpPr txBox="1"/>
          <p:nvPr/>
        </p:nvSpPr>
        <p:spPr>
          <a:xfrm>
            <a:off x="381883" y="3212756"/>
            <a:ext cx="459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Autores (Autor principal, coautores y tutores)</a:t>
            </a:r>
            <a:endParaRPr lang="es-ES" dirty="0"/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3716D2-6BF8-F24A-3E76-1F86497CF437}"/>
              </a:ext>
            </a:extLst>
          </p:cNvPr>
          <p:cNvSpPr txBox="1"/>
          <p:nvPr/>
        </p:nvSpPr>
        <p:spPr>
          <a:xfrm>
            <a:off x="381883" y="3672310"/>
            <a:ext cx="459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/>
              <a:t>Filiación (Universidad, Facultad)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292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>
            <a:extLst>
              <a:ext uri="{FF2B5EF4-FFF2-40B4-BE49-F238E27FC236}">
                <a16:creationId xmlns:a16="http://schemas.microsoft.com/office/drawing/2014/main" id="{4F1AD3E8-4EED-2F45-9F9B-DFD938CB059A}"/>
              </a:ext>
            </a:extLst>
          </p:cNvPr>
          <p:cNvSpPr/>
          <p:nvPr/>
        </p:nvSpPr>
        <p:spPr>
          <a:xfrm>
            <a:off x="2088164" y="4733963"/>
            <a:ext cx="1172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AQUÍ EL ESCUDO O LOGO DE LA UNIVERSIDAD, CENTRO O INSTITUCIÓN A LA QUE PERTENECE/REPRESENTA</a:t>
            </a:r>
            <a:endParaRPr lang="es-MX" sz="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1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69;p4">
            <a:extLst>
              <a:ext uri="{FF2B5EF4-FFF2-40B4-BE49-F238E27FC236}">
                <a16:creationId xmlns:a16="http://schemas.microsoft.com/office/drawing/2014/main" id="{B4D2C747-F509-F649-9BDD-718D38517D47}"/>
              </a:ext>
            </a:extLst>
          </p:cNvPr>
          <p:cNvSpPr txBox="1">
            <a:spLocks/>
          </p:cNvSpPr>
          <p:nvPr/>
        </p:nvSpPr>
        <p:spPr>
          <a:xfrm>
            <a:off x="341464" y="1959697"/>
            <a:ext cx="531855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bin"/>
              <a:buNone/>
              <a:defRPr sz="24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>
              <a:buSzPts val="2600"/>
            </a:pPr>
            <a:r>
              <a:rPr lang="es-ES" sz="4400" dirty="0">
                <a:solidFill>
                  <a:srgbClr val="007366"/>
                </a:solidFill>
                <a:latin typeface="+mj-lt"/>
              </a:rPr>
              <a:t>Muchas gracias</a:t>
            </a:r>
          </a:p>
        </p:txBody>
      </p:sp>
      <p:sp>
        <p:nvSpPr>
          <p:cNvPr id="36" name="4 Rectángulo">
            <a:extLst>
              <a:ext uri="{FF2B5EF4-FFF2-40B4-BE49-F238E27FC236}">
                <a16:creationId xmlns:a16="http://schemas.microsoft.com/office/drawing/2014/main" id="{BE24AC6F-089E-8E46-AB5B-EE5CF8103BEC}"/>
              </a:ext>
            </a:extLst>
          </p:cNvPr>
          <p:cNvSpPr/>
          <p:nvPr/>
        </p:nvSpPr>
        <p:spPr>
          <a:xfrm>
            <a:off x="4141170" y="3352527"/>
            <a:ext cx="1261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AQUÍ EL ESCUDO O LOGO DE LA UNIVERSIDAD, CENTRO O INSTITUCIÓN A LA QUE PERTENECE/REPRESENTA</a:t>
            </a:r>
            <a:endParaRPr lang="es-MX" sz="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40803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Breakthrough by Slidesgo">
  <a:themeElements>
    <a:clrScheme name="Simple Light">
      <a:dk1>
        <a:srgbClr val="0353A9"/>
      </a:dk1>
      <a:lt1>
        <a:srgbClr val="FFFFFF"/>
      </a:lt1>
      <a:dk2>
        <a:srgbClr val="000000"/>
      </a:dk2>
      <a:lt2>
        <a:srgbClr val="EEEEEE"/>
      </a:lt2>
      <a:accent1>
        <a:srgbClr val="0353A9"/>
      </a:accent1>
      <a:accent2>
        <a:srgbClr val="90BCD5"/>
      </a:accent2>
      <a:accent3>
        <a:srgbClr val="659E7C"/>
      </a:accent3>
      <a:accent4>
        <a:srgbClr val="C5D5CB"/>
      </a:accent4>
      <a:accent5>
        <a:srgbClr val="E1E1E1"/>
      </a:accent5>
      <a:accent6>
        <a:srgbClr val="ECECE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72</Words>
  <Application>Microsoft Macintosh PowerPoint</Application>
  <PresentationFormat>Presentación en pantalla (16:9)</PresentationFormat>
  <Paragraphs>7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Karla</vt:lpstr>
      <vt:lpstr>Cabin</vt:lpstr>
      <vt:lpstr>Arial</vt:lpstr>
      <vt:lpstr>Tahoma</vt:lpstr>
      <vt:lpstr>Biology Breakthrough by Slidesgo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Campuzano</dc:creator>
  <cp:lastModifiedBy>Microsoft Office User</cp:lastModifiedBy>
  <cp:revision>10</cp:revision>
  <dcterms:modified xsi:type="dcterms:W3CDTF">2023-09-21T13:00:06Z</dcterms:modified>
</cp:coreProperties>
</file>