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30275213" cy="42803763"/>
  <p:notesSz cx="6858000" cy="9144000"/>
  <p:defaultTextStyle>
    <a:defPPr>
      <a:defRPr lang="es-MX"/>
    </a:defPPr>
    <a:lvl1pPr marL="0" algn="l" defTabSz="3986052" rtl="0" eaLnBrk="1" latinLnBrk="0" hangingPunct="1">
      <a:defRPr sz="7847" kern="1200">
        <a:solidFill>
          <a:schemeClr val="tx1"/>
        </a:solidFill>
        <a:latin typeface="+mn-lt"/>
        <a:ea typeface="+mn-ea"/>
        <a:cs typeface="+mn-cs"/>
      </a:defRPr>
    </a:lvl1pPr>
    <a:lvl2pPr marL="1993026" algn="l" defTabSz="3986052" rtl="0" eaLnBrk="1" latinLnBrk="0" hangingPunct="1">
      <a:defRPr sz="7847" kern="1200">
        <a:solidFill>
          <a:schemeClr val="tx1"/>
        </a:solidFill>
        <a:latin typeface="+mn-lt"/>
        <a:ea typeface="+mn-ea"/>
        <a:cs typeface="+mn-cs"/>
      </a:defRPr>
    </a:lvl2pPr>
    <a:lvl3pPr marL="3986052" algn="l" defTabSz="3986052" rtl="0" eaLnBrk="1" latinLnBrk="0" hangingPunct="1">
      <a:defRPr sz="7847" kern="1200">
        <a:solidFill>
          <a:schemeClr val="tx1"/>
        </a:solidFill>
        <a:latin typeface="+mn-lt"/>
        <a:ea typeface="+mn-ea"/>
        <a:cs typeface="+mn-cs"/>
      </a:defRPr>
    </a:lvl3pPr>
    <a:lvl4pPr marL="5979079" algn="l" defTabSz="3986052" rtl="0" eaLnBrk="1" latinLnBrk="0" hangingPunct="1">
      <a:defRPr sz="7847" kern="1200">
        <a:solidFill>
          <a:schemeClr val="tx1"/>
        </a:solidFill>
        <a:latin typeface="+mn-lt"/>
        <a:ea typeface="+mn-ea"/>
        <a:cs typeface="+mn-cs"/>
      </a:defRPr>
    </a:lvl4pPr>
    <a:lvl5pPr marL="7972105" algn="l" defTabSz="3986052" rtl="0" eaLnBrk="1" latinLnBrk="0" hangingPunct="1">
      <a:defRPr sz="7847" kern="1200">
        <a:solidFill>
          <a:schemeClr val="tx1"/>
        </a:solidFill>
        <a:latin typeface="+mn-lt"/>
        <a:ea typeface="+mn-ea"/>
        <a:cs typeface="+mn-cs"/>
      </a:defRPr>
    </a:lvl5pPr>
    <a:lvl6pPr marL="9965131" algn="l" defTabSz="3986052" rtl="0" eaLnBrk="1" latinLnBrk="0" hangingPunct="1">
      <a:defRPr sz="7847" kern="1200">
        <a:solidFill>
          <a:schemeClr val="tx1"/>
        </a:solidFill>
        <a:latin typeface="+mn-lt"/>
        <a:ea typeface="+mn-ea"/>
        <a:cs typeface="+mn-cs"/>
      </a:defRPr>
    </a:lvl6pPr>
    <a:lvl7pPr marL="11958157" algn="l" defTabSz="3986052" rtl="0" eaLnBrk="1" latinLnBrk="0" hangingPunct="1">
      <a:defRPr sz="7847" kern="1200">
        <a:solidFill>
          <a:schemeClr val="tx1"/>
        </a:solidFill>
        <a:latin typeface="+mn-lt"/>
        <a:ea typeface="+mn-ea"/>
        <a:cs typeface="+mn-cs"/>
      </a:defRPr>
    </a:lvl7pPr>
    <a:lvl8pPr marL="13951184" algn="l" defTabSz="3986052" rtl="0" eaLnBrk="1" latinLnBrk="0" hangingPunct="1">
      <a:defRPr sz="7847" kern="1200">
        <a:solidFill>
          <a:schemeClr val="tx1"/>
        </a:solidFill>
        <a:latin typeface="+mn-lt"/>
        <a:ea typeface="+mn-ea"/>
        <a:cs typeface="+mn-cs"/>
      </a:defRPr>
    </a:lvl8pPr>
    <a:lvl9pPr marL="15944210" algn="l" defTabSz="3986052" rtl="0" eaLnBrk="1" latinLnBrk="0" hangingPunct="1">
      <a:defRPr sz="784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2" userDrawn="1">
          <p15:clr>
            <a:srgbClr val="A4A3A4"/>
          </p15:clr>
        </p15:guide>
        <p15:guide id="2" pos="95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762"/>
    <p:restoredTop sz="95701"/>
  </p:normalViewPr>
  <p:slideViewPr>
    <p:cSldViewPr>
      <p:cViewPr>
        <p:scale>
          <a:sx n="28" d="100"/>
          <a:sy n="28" d="100"/>
        </p:scale>
        <p:origin x="2448" y="-2984"/>
      </p:cViewPr>
      <p:guideLst>
        <p:guide orient="horz" pos="13482"/>
        <p:guide pos="95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4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Y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DCEA17-A148-3546-97E4-1B92F4794311}" type="datetimeFigureOut">
              <a:rPr lang="es-PY" smtClean="0"/>
              <a:t>8/8/23</a:t>
            </a:fld>
            <a:endParaRPr lang="es-PY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Y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361A82-95AC-9647-929E-49D384A492F9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303465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986052" rtl="0" eaLnBrk="1" latinLnBrk="0" hangingPunct="1">
      <a:defRPr sz="5231" kern="1200">
        <a:solidFill>
          <a:schemeClr val="tx1"/>
        </a:solidFill>
        <a:latin typeface="+mn-lt"/>
        <a:ea typeface="+mn-ea"/>
        <a:cs typeface="+mn-cs"/>
      </a:defRPr>
    </a:lvl1pPr>
    <a:lvl2pPr marL="1993026" algn="l" defTabSz="3986052" rtl="0" eaLnBrk="1" latinLnBrk="0" hangingPunct="1">
      <a:defRPr sz="5231" kern="1200">
        <a:solidFill>
          <a:schemeClr val="tx1"/>
        </a:solidFill>
        <a:latin typeface="+mn-lt"/>
        <a:ea typeface="+mn-ea"/>
        <a:cs typeface="+mn-cs"/>
      </a:defRPr>
    </a:lvl2pPr>
    <a:lvl3pPr marL="3986052" algn="l" defTabSz="3986052" rtl="0" eaLnBrk="1" latinLnBrk="0" hangingPunct="1">
      <a:defRPr sz="5231" kern="1200">
        <a:solidFill>
          <a:schemeClr val="tx1"/>
        </a:solidFill>
        <a:latin typeface="+mn-lt"/>
        <a:ea typeface="+mn-ea"/>
        <a:cs typeface="+mn-cs"/>
      </a:defRPr>
    </a:lvl3pPr>
    <a:lvl4pPr marL="5979079" algn="l" defTabSz="3986052" rtl="0" eaLnBrk="1" latinLnBrk="0" hangingPunct="1">
      <a:defRPr sz="5231" kern="1200">
        <a:solidFill>
          <a:schemeClr val="tx1"/>
        </a:solidFill>
        <a:latin typeface="+mn-lt"/>
        <a:ea typeface="+mn-ea"/>
        <a:cs typeface="+mn-cs"/>
      </a:defRPr>
    </a:lvl4pPr>
    <a:lvl5pPr marL="7972105" algn="l" defTabSz="3986052" rtl="0" eaLnBrk="1" latinLnBrk="0" hangingPunct="1">
      <a:defRPr sz="5231" kern="1200">
        <a:solidFill>
          <a:schemeClr val="tx1"/>
        </a:solidFill>
        <a:latin typeface="+mn-lt"/>
        <a:ea typeface="+mn-ea"/>
        <a:cs typeface="+mn-cs"/>
      </a:defRPr>
    </a:lvl5pPr>
    <a:lvl6pPr marL="9965131" algn="l" defTabSz="3986052" rtl="0" eaLnBrk="1" latinLnBrk="0" hangingPunct="1">
      <a:defRPr sz="5231" kern="1200">
        <a:solidFill>
          <a:schemeClr val="tx1"/>
        </a:solidFill>
        <a:latin typeface="+mn-lt"/>
        <a:ea typeface="+mn-ea"/>
        <a:cs typeface="+mn-cs"/>
      </a:defRPr>
    </a:lvl6pPr>
    <a:lvl7pPr marL="11958157" algn="l" defTabSz="3986052" rtl="0" eaLnBrk="1" latinLnBrk="0" hangingPunct="1">
      <a:defRPr sz="5231" kern="1200">
        <a:solidFill>
          <a:schemeClr val="tx1"/>
        </a:solidFill>
        <a:latin typeface="+mn-lt"/>
        <a:ea typeface="+mn-ea"/>
        <a:cs typeface="+mn-cs"/>
      </a:defRPr>
    </a:lvl7pPr>
    <a:lvl8pPr marL="13951184" algn="l" defTabSz="3986052" rtl="0" eaLnBrk="1" latinLnBrk="0" hangingPunct="1">
      <a:defRPr sz="5231" kern="1200">
        <a:solidFill>
          <a:schemeClr val="tx1"/>
        </a:solidFill>
        <a:latin typeface="+mn-lt"/>
        <a:ea typeface="+mn-ea"/>
        <a:cs typeface="+mn-cs"/>
      </a:defRPr>
    </a:lvl8pPr>
    <a:lvl9pPr marL="15944210" algn="l" defTabSz="3986052" rtl="0" eaLnBrk="1" latinLnBrk="0" hangingPunct="1">
      <a:defRPr sz="523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338388" y="1143000"/>
            <a:ext cx="2181225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361A82-95AC-9647-929E-49D384A492F9}" type="slidenum">
              <a:rPr lang="es-PY" smtClean="0"/>
              <a:t>1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416755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270641" y="13296922"/>
            <a:ext cx="25733931" cy="917506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541282" y="24255468"/>
            <a:ext cx="21192649" cy="1093873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975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951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92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902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877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853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828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8044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C5741-7BD7-49F8-AF3C-EBE99D763498}" type="datetimeFigureOut">
              <a:rPr lang="es-MX" smtClean="0"/>
              <a:t>08/08/23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B75E9-9414-495F-84E7-B58B37815E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3691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C5741-7BD7-49F8-AF3C-EBE99D763498}" type="datetimeFigureOut">
              <a:rPr lang="es-MX" smtClean="0"/>
              <a:t>08/08/23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B75E9-9414-495F-84E7-B58B37815E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7355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16462145" y="2288820"/>
            <a:ext cx="5108944" cy="4868928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35327" y="2288820"/>
            <a:ext cx="14822242" cy="4868928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C5741-7BD7-49F8-AF3C-EBE99D763498}" type="datetimeFigureOut">
              <a:rPr lang="es-MX" smtClean="0"/>
              <a:t>08/08/23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B75E9-9414-495F-84E7-B58B37815E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3367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C5741-7BD7-49F8-AF3C-EBE99D763498}" type="datetimeFigureOut">
              <a:rPr lang="es-MX" smtClean="0"/>
              <a:t>08/08/23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B75E9-9414-495F-84E7-B58B37815E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710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91534" y="27505380"/>
            <a:ext cx="25733931" cy="8501304"/>
          </a:xfrm>
        </p:spPr>
        <p:txBody>
          <a:bodyPr anchor="t"/>
          <a:lstStyle>
            <a:lvl1pPr algn="l">
              <a:defRPr sz="17284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391534" y="18142068"/>
            <a:ext cx="25733931" cy="9363317"/>
          </a:xfrm>
        </p:spPr>
        <p:txBody>
          <a:bodyPr anchor="b"/>
          <a:lstStyle>
            <a:lvl1pPr marL="0" indent="0">
              <a:buNone/>
              <a:defRPr sz="8642">
                <a:solidFill>
                  <a:schemeClr val="tx1">
                    <a:tint val="75000"/>
                  </a:schemeClr>
                </a:solidFill>
              </a:defRPr>
            </a:lvl1pPr>
            <a:lvl2pPr marL="1975561" indent="0">
              <a:buNone/>
              <a:defRPr sz="7778">
                <a:solidFill>
                  <a:schemeClr val="tx1">
                    <a:tint val="75000"/>
                  </a:schemeClr>
                </a:solidFill>
              </a:defRPr>
            </a:lvl2pPr>
            <a:lvl3pPr marL="3951122" indent="0">
              <a:buNone/>
              <a:defRPr sz="6914">
                <a:solidFill>
                  <a:schemeClr val="tx1">
                    <a:tint val="75000"/>
                  </a:schemeClr>
                </a:solidFill>
              </a:defRPr>
            </a:lvl3pPr>
            <a:lvl4pPr marL="5926684" indent="0">
              <a:buNone/>
              <a:defRPr sz="6049">
                <a:solidFill>
                  <a:schemeClr val="tx1">
                    <a:tint val="75000"/>
                  </a:schemeClr>
                </a:solidFill>
              </a:defRPr>
            </a:lvl4pPr>
            <a:lvl5pPr marL="7902245" indent="0">
              <a:buNone/>
              <a:defRPr sz="6049">
                <a:solidFill>
                  <a:schemeClr val="tx1">
                    <a:tint val="75000"/>
                  </a:schemeClr>
                </a:solidFill>
              </a:defRPr>
            </a:lvl5pPr>
            <a:lvl6pPr marL="9877806" indent="0">
              <a:buNone/>
              <a:defRPr sz="6049">
                <a:solidFill>
                  <a:schemeClr val="tx1">
                    <a:tint val="75000"/>
                  </a:schemeClr>
                </a:solidFill>
              </a:defRPr>
            </a:lvl6pPr>
            <a:lvl7pPr marL="11853367" indent="0">
              <a:buNone/>
              <a:defRPr sz="6049">
                <a:solidFill>
                  <a:schemeClr val="tx1">
                    <a:tint val="75000"/>
                  </a:schemeClr>
                </a:solidFill>
              </a:defRPr>
            </a:lvl7pPr>
            <a:lvl8pPr marL="13828928" indent="0">
              <a:buNone/>
              <a:defRPr sz="6049">
                <a:solidFill>
                  <a:schemeClr val="tx1">
                    <a:tint val="75000"/>
                  </a:schemeClr>
                </a:solidFill>
              </a:defRPr>
            </a:lvl8pPr>
            <a:lvl9pPr marL="15804490" indent="0">
              <a:buNone/>
              <a:defRPr sz="604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C5741-7BD7-49F8-AF3C-EBE99D763498}" type="datetimeFigureOut">
              <a:rPr lang="es-MX" smtClean="0"/>
              <a:t>08/08/23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B75E9-9414-495F-84E7-B58B37815E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8256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35327" y="13316730"/>
            <a:ext cx="9965591" cy="37661370"/>
          </a:xfrm>
        </p:spPr>
        <p:txBody>
          <a:bodyPr/>
          <a:lstStyle>
            <a:lvl1pPr>
              <a:defRPr sz="12099"/>
            </a:lvl1pPr>
            <a:lvl2pPr>
              <a:defRPr sz="10370"/>
            </a:lvl2pPr>
            <a:lvl3pPr>
              <a:defRPr sz="8642"/>
            </a:lvl3pPr>
            <a:lvl4pPr>
              <a:defRPr sz="7778"/>
            </a:lvl4pPr>
            <a:lvl5pPr>
              <a:defRPr sz="7778"/>
            </a:lvl5pPr>
            <a:lvl6pPr>
              <a:defRPr sz="7778"/>
            </a:lvl6pPr>
            <a:lvl7pPr>
              <a:defRPr sz="7778"/>
            </a:lvl7pPr>
            <a:lvl8pPr>
              <a:defRPr sz="7778"/>
            </a:lvl8pPr>
            <a:lvl9pPr>
              <a:defRPr sz="7778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1605505" y="13316730"/>
            <a:ext cx="9965591" cy="37661370"/>
          </a:xfrm>
        </p:spPr>
        <p:txBody>
          <a:bodyPr/>
          <a:lstStyle>
            <a:lvl1pPr>
              <a:defRPr sz="12099"/>
            </a:lvl1pPr>
            <a:lvl2pPr>
              <a:defRPr sz="10370"/>
            </a:lvl2pPr>
            <a:lvl3pPr>
              <a:defRPr sz="8642"/>
            </a:lvl3pPr>
            <a:lvl4pPr>
              <a:defRPr sz="7778"/>
            </a:lvl4pPr>
            <a:lvl5pPr>
              <a:defRPr sz="7778"/>
            </a:lvl5pPr>
            <a:lvl6pPr>
              <a:defRPr sz="7778"/>
            </a:lvl6pPr>
            <a:lvl7pPr>
              <a:defRPr sz="7778"/>
            </a:lvl7pPr>
            <a:lvl8pPr>
              <a:defRPr sz="7778"/>
            </a:lvl8pPr>
            <a:lvl9pPr>
              <a:defRPr sz="7778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C5741-7BD7-49F8-AF3C-EBE99D763498}" type="datetimeFigureOut">
              <a:rPr lang="es-MX" smtClean="0"/>
              <a:t>08/08/23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B75E9-9414-495F-84E7-B58B37815E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5134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13761" y="1714134"/>
            <a:ext cx="27247692" cy="7133961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513763" y="9581308"/>
            <a:ext cx="13376810" cy="3993035"/>
          </a:xfrm>
        </p:spPr>
        <p:txBody>
          <a:bodyPr anchor="b"/>
          <a:lstStyle>
            <a:lvl1pPr marL="0" indent="0">
              <a:buNone/>
              <a:defRPr sz="10370" b="1"/>
            </a:lvl1pPr>
            <a:lvl2pPr marL="1975561" indent="0">
              <a:buNone/>
              <a:defRPr sz="8642" b="1"/>
            </a:lvl2pPr>
            <a:lvl3pPr marL="3951122" indent="0">
              <a:buNone/>
              <a:defRPr sz="7778" b="1"/>
            </a:lvl3pPr>
            <a:lvl4pPr marL="5926684" indent="0">
              <a:buNone/>
              <a:defRPr sz="6914" b="1"/>
            </a:lvl4pPr>
            <a:lvl5pPr marL="7902245" indent="0">
              <a:buNone/>
              <a:defRPr sz="6914" b="1"/>
            </a:lvl5pPr>
            <a:lvl6pPr marL="9877806" indent="0">
              <a:buNone/>
              <a:defRPr sz="6914" b="1"/>
            </a:lvl6pPr>
            <a:lvl7pPr marL="11853367" indent="0">
              <a:buNone/>
              <a:defRPr sz="6914" b="1"/>
            </a:lvl7pPr>
            <a:lvl8pPr marL="13828928" indent="0">
              <a:buNone/>
              <a:defRPr sz="6914" b="1"/>
            </a:lvl8pPr>
            <a:lvl9pPr marL="15804490" indent="0">
              <a:buNone/>
              <a:defRPr sz="6914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513763" y="13574341"/>
            <a:ext cx="13376810" cy="24661708"/>
          </a:xfrm>
        </p:spPr>
        <p:txBody>
          <a:bodyPr/>
          <a:lstStyle>
            <a:lvl1pPr>
              <a:defRPr sz="10370"/>
            </a:lvl1pPr>
            <a:lvl2pPr>
              <a:defRPr sz="8642"/>
            </a:lvl2pPr>
            <a:lvl3pPr>
              <a:defRPr sz="7778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15379395" y="9581308"/>
            <a:ext cx="13382064" cy="3993035"/>
          </a:xfrm>
        </p:spPr>
        <p:txBody>
          <a:bodyPr anchor="b"/>
          <a:lstStyle>
            <a:lvl1pPr marL="0" indent="0">
              <a:buNone/>
              <a:defRPr sz="10370" b="1"/>
            </a:lvl1pPr>
            <a:lvl2pPr marL="1975561" indent="0">
              <a:buNone/>
              <a:defRPr sz="8642" b="1"/>
            </a:lvl2pPr>
            <a:lvl3pPr marL="3951122" indent="0">
              <a:buNone/>
              <a:defRPr sz="7778" b="1"/>
            </a:lvl3pPr>
            <a:lvl4pPr marL="5926684" indent="0">
              <a:buNone/>
              <a:defRPr sz="6914" b="1"/>
            </a:lvl4pPr>
            <a:lvl5pPr marL="7902245" indent="0">
              <a:buNone/>
              <a:defRPr sz="6914" b="1"/>
            </a:lvl5pPr>
            <a:lvl6pPr marL="9877806" indent="0">
              <a:buNone/>
              <a:defRPr sz="6914" b="1"/>
            </a:lvl6pPr>
            <a:lvl7pPr marL="11853367" indent="0">
              <a:buNone/>
              <a:defRPr sz="6914" b="1"/>
            </a:lvl7pPr>
            <a:lvl8pPr marL="13828928" indent="0">
              <a:buNone/>
              <a:defRPr sz="6914" b="1"/>
            </a:lvl8pPr>
            <a:lvl9pPr marL="15804490" indent="0">
              <a:buNone/>
              <a:defRPr sz="6914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15379395" y="13574341"/>
            <a:ext cx="13382064" cy="24661708"/>
          </a:xfrm>
        </p:spPr>
        <p:txBody>
          <a:bodyPr/>
          <a:lstStyle>
            <a:lvl1pPr>
              <a:defRPr sz="10370"/>
            </a:lvl1pPr>
            <a:lvl2pPr>
              <a:defRPr sz="8642"/>
            </a:lvl2pPr>
            <a:lvl3pPr>
              <a:defRPr sz="7778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C5741-7BD7-49F8-AF3C-EBE99D763498}" type="datetimeFigureOut">
              <a:rPr lang="es-MX" smtClean="0"/>
              <a:t>08/08/23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B75E9-9414-495F-84E7-B58B37815E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06857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C5741-7BD7-49F8-AF3C-EBE99D763498}" type="datetimeFigureOut">
              <a:rPr lang="es-MX" smtClean="0"/>
              <a:t>08/08/23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B75E9-9414-495F-84E7-B58B37815E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445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C5741-7BD7-49F8-AF3C-EBE99D763498}" type="datetimeFigureOut">
              <a:rPr lang="es-MX" smtClean="0"/>
              <a:t>08/08/23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B75E9-9414-495F-84E7-B58B37815E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1300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13767" y="1704228"/>
            <a:ext cx="9960338" cy="7252861"/>
          </a:xfrm>
        </p:spPr>
        <p:txBody>
          <a:bodyPr anchor="b"/>
          <a:lstStyle>
            <a:lvl1pPr algn="l">
              <a:defRPr sz="8642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36772" y="1704228"/>
            <a:ext cx="16924687" cy="36531828"/>
          </a:xfrm>
        </p:spPr>
        <p:txBody>
          <a:bodyPr/>
          <a:lstStyle>
            <a:lvl1pPr>
              <a:defRPr sz="13827"/>
            </a:lvl1pPr>
            <a:lvl2pPr>
              <a:defRPr sz="12099"/>
            </a:lvl2pPr>
            <a:lvl3pPr>
              <a:defRPr sz="10370"/>
            </a:lvl3pPr>
            <a:lvl4pPr>
              <a:defRPr sz="8642"/>
            </a:lvl4pPr>
            <a:lvl5pPr>
              <a:defRPr sz="8642"/>
            </a:lvl5pPr>
            <a:lvl6pPr>
              <a:defRPr sz="8642"/>
            </a:lvl6pPr>
            <a:lvl7pPr>
              <a:defRPr sz="8642"/>
            </a:lvl7pPr>
            <a:lvl8pPr>
              <a:defRPr sz="8642"/>
            </a:lvl8pPr>
            <a:lvl9pPr>
              <a:defRPr sz="8642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513767" y="8957087"/>
            <a:ext cx="9960338" cy="29278966"/>
          </a:xfrm>
        </p:spPr>
        <p:txBody>
          <a:bodyPr/>
          <a:lstStyle>
            <a:lvl1pPr marL="0" indent="0">
              <a:buNone/>
              <a:defRPr sz="6049"/>
            </a:lvl1pPr>
            <a:lvl2pPr marL="1975561" indent="0">
              <a:buNone/>
              <a:defRPr sz="5185"/>
            </a:lvl2pPr>
            <a:lvl3pPr marL="3951122" indent="0">
              <a:buNone/>
              <a:defRPr sz="4321"/>
            </a:lvl3pPr>
            <a:lvl4pPr marL="5926684" indent="0">
              <a:buNone/>
              <a:defRPr sz="3889"/>
            </a:lvl4pPr>
            <a:lvl5pPr marL="7902245" indent="0">
              <a:buNone/>
              <a:defRPr sz="3889"/>
            </a:lvl5pPr>
            <a:lvl6pPr marL="9877806" indent="0">
              <a:buNone/>
              <a:defRPr sz="3889"/>
            </a:lvl6pPr>
            <a:lvl7pPr marL="11853367" indent="0">
              <a:buNone/>
              <a:defRPr sz="3889"/>
            </a:lvl7pPr>
            <a:lvl8pPr marL="13828928" indent="0">
              <a:buNone/>
              <a:defRPr sz="3889"/>
            </a:lvl8pPr>
            <a:lvl9pPr marL="15804490" indent="0">
              <a:buNone/>
              <a:defRPr sz="3889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C5741-7BD7-49F8-AF3C-EBE99D763498}" type="datetimeFigureOut">
              <a:rPr lang="es-MX" smtClean="0"/>
              <a:t>08/08/23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B75E9-9414-495F-84E7-B58B37815E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4264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934154" y="29962639"/>
            <a:ext cx="18165128" cy="3537260"/>
          </a:xfrm>
        </p:spPr>
        <p:txBody>
          <a:bodyPr anchor="b"/>
          <a:lstStyle>
            <a:lvl1pPr algn="l">
              <a:defRPr sz="8642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5934154" y="3824593"/>
            <a:ext cx="18165128" cy="25682258"/>
          </a:xfrm>
        </p:spPr>
        <p:txBody>
          <a:bodyPr/>
          <a:lstStyle>
            <a:lvl1pPr marL="0" indent="0">
              <a:buNone/>
              <a:defRPr sz="13827"/>
            </a:lvl1pPr>
            <a:lvl2pPr marL="1975561" indent="0">
              <a:buNone/>
              <a:defRPr sz="12099"/>
            </a:lvl2pPr>
            <a:lvl3pPr marL="3951122" indent="0">
              <a:buNone/>
              <a:defRPr sz="10370"/>
            </a:lvl3pPr>
            <a:lvl4pPr marL="5926684" indent="0">
              <a:buNone/>
              <a:defRPr sz="8642"/>
            </a:lvl4pPr>
            <a:lvl5pPr marL="7902245" indent="0">
              <a:buNone/>
              <a:defRPr sz="8642"/>
            </a:lvl5pPr>
            <a:lvl6pPr marL="9877806" indent="0">
              <a:buNone/>
              <a:defRPr sz="8642"/>
            </a:lvl6pPr>
            <a:lvl7pPr marL="11853367" indent="0">
              <a:buNone/>
              <a:defRPr sz="8642"/>
            </a:lvl7pPr>
            <a:lvl8pPr marL="13828928" indent="0">
              <a:buNone/>
              <a:defRPr sz="8642"/>
            </a:lvl8pPr>
            <a:lvl9pPr marL="15804490" indent="0">
              <a:buNone/>
              <a:defRPr sz="8642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934154" y="33499899"/>
            <a:ext cx="18165128" cy="5023492"/>
          </a:xfrm>
        </p:spPr>
        <p:txBody>
          <a:bodyPr/>
          <a:lstStyle>
            <a:lvl1pPr marL="0" indent="0">
              <a:buNone/>
              <a:defRPr sz="6049"/>
            </a:lvl1pPr>
            <a:lvl2pPr marL="1975561" indent="0">
              <a:buNone/>
              <a:defRPr sz="5185"/>
            </a:lvl2pPr>
            <a:lvl3pPr marL="3951122" indent="0">
              <a:buNone/>
              <a:defRPr sz="4321"/>
            </a:lvl3pPr>
            <a:lvl4pPr marL="5926684" indent="0">
              <a:buNone/>
              <a:defRPr sz="3889"/>
            </a:lvl4pPr>
            <a:lvl5pPr marL="7902245" indent="0">
              <a:buNone/>
              <a:defRPr sz="3889"/>
            </a:lvl5pPr>
            <a:lvl6pPr marL="9877806" indent="0">
              <a:buNone/>
              <a:defRPr sz="3889"/>
            </a:lvl6pPr>
            <a:lvl7pPr marL="11853367" indent="0">
              <a:buNone/>
              <a:defRPr sz="3889"/>
            </a:lvl7pPr>
            <a:lvl8pPr marL="13828928" indent="0">
              <a:buNone/>
              <a:defRPr sz="3889"/>
            </a:lvl8pPr>
            <a:lvl9pPr marL="15804490" indent="0">
              <a:buNone/>
              <a:defRPr sz="3889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C5741-7BD7-49F8-AF3C-EBE99D763498}" type="datetimeFigureOut">
              <a:rPr lang="es-MX" smtClean="0"/>
              <a:t>08/08/23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B75E9-9414-495F-84E7-B58B37815E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3249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1513761" y="1714134"/>
            <a:ext cx="27247692" cy="7133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513761" y="9987553"/>
            <a:ext cx="27247692" cy="28248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1513761" y="39672754"/>
            <a:ext cx="7064216" cy="2278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1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C5741-7BD7-49F8-AF3C-EBE99D763498}" type="datetimeFigureOut">
              <a:rPr lang="es-MX" smtClean="0"/>
              <a:t>08/08/23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10344031" y="39672754"/>
            <a:ext cx="9587151" cy="2278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1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21697236" y="39672754"/>
            <a:ext cx="7064216" cy="2278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1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B75E9-9414-495F-84E7-B58B37815E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9611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951122" rtl="0" eaLnBrk="1" latinLnBrk="0" hangingPunct="1">
        <a:spcBef>
          <a:spcPct val="0"/>
        </a:spcBef>
        <a:buNone/>
        <a:defRPr sz="190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81671" indent="-1481671" algn="l" defTabSz="3951122" rtl="0" eaLnBrk="1" latinLnBrk="0" hangingPunct="1">
        <a:spcBef>
          <a:spcPct val="20000"/>
        </a:spcBef>
        <a:buFont typeface="Arial" pitchFamily="34" charset="0"/>
        <a:buChar char="•"/>
        <a:defRPr sz="13827" kern="1200">
          <a:solidFill>
            <a:schemeClr val="tx1"/>
          </a:solidFill>
          <a:latin typeface="+mn-lt"/>
          <a:ea typeface="+mn-ea"/>
          <a:cs typeface="+mn-cs"/>
        </a:defRPr>
      </a:lvl1pPr>
      <a:lvl2pPr marL="3210287" indent="-1234726" algn="l" defTabSz="3951122" rtl="0" eaLnBrk="1" latinLnBrk="0" hangingPunct="1">
        <a:spcBef>
          <a:spcPct val="20000"/>
        </a:spcBef>
        <a:buFont typeface="Arial" pitchFamily="34" charset="0"/>
        <a:buChar char="–"/>
        <a:defRPr sz="12099" kern="1200">
          <a:solidFill>
            <a:schemeClr val="tx1"/>
          </a:solidFill>
          <a:latin typeface="+mn-lt"/>
          <a:ea typeface="+mn-ea"/>
          <a:cs typeface="+mn-cs"/>
        </a:defRPr>
      </a:lvl2pPr>
      <a:lvl3pPr marL="4938903" indent="-987781" algn="l" defTabSz="3951122" rtl="0" eaLnBrk="1" latinLnBrk="0" hangingPunct="1">
        <a:spcBef>
          <a:spcPct val="20000"/>
        </a:spcBef>
        <a:buFont typeface="Arial" pitchFamily="34" charset="0"/>
        <a:buChar char="•"/>
        <a:defRPr sz="10370" kern="1200">
          <a:solidFill>
            <a:schemeClr val="tx1"/>
          </a:solidFill>
          <a:latin typeface="+mn-lt"/>
          <a:ea typeface="+mn-ea"/>
          <a:cs typeface="+mn-cs"/>
        </a:defRPr>
      </a:lvl3pPr>
      <a:lvl4pPr marL="6914464" indent="-987781" algn="l" defTabSz="3951122" rtl="0" eaLnBrk="1" latinLnBrk="0" hangingPunct="1">
        <a:spcBef>
          <a:spcPct val="20000"/>
        </a:spcBef>
        <a:buFont typeface="Arial" pitchFamily="34" charset="0"/>
        <a:buChar char="–"/>
        <a:defRPr sz="8642" kern="1200">
          <a:solidFill>
            <a:schemeClr val="tx1"/>
          </a:solidFill>
          <a:latin typeface="+mn-lt"/>
          <a:ea typeface="+mn-ea"/>
          <a:cs typeface="+mn-cs"/>
        </a:defRPr>
      </a:lvl4pPr>
      <a:lvl5pPr marL="8890025" indent="-987781" algn="l" defTabSz="3951122" rtl="0" eaLnBrk="1" latinLnBrk="0" hangingPunct="1">
        <a:spcBef>
          <a:spcPct val="20000"/>
        </a:spcBef>
        <a:buFont typeface="Arial" pitchFamily="34" charset="0"/>
        <a:buChar char="»"/>
        <a:defRPr sz="8642" kern="1200">
          <a:solidFill>
            <a:schemeClr val="tx1"/>
          </a:solidFill>
          <a:latin typeface="+mn-lt"/>
          <a:ea typeface="+mn-ea"/>
          <a:cs typeface="+mn-cs"/>
        </a:defRPr>
      </a:lvl5pPr>
      <a:lvl6pPr marL="10865587" indent="-987781" algn="l" defTabSz="3951122" rtl="0" eaLnBrk="1" latinLnBrk="0" hangingPunct="1">
        <a:spcBef>
          <a:spcPct val="20000"/>
        </a:spcBef>
        <a:buFont typeface="Arial" pitchFamily="34" charset="0"/>
        <a:buChar char="•"/>
        <a:defRPr sz="8642" kern="1200">
          <a:solidFill>
            <a:schemeClr val="tx1"/>
          </a:solidFill>
          <a:latin typeface="+mn-lt"/>
          <a:ea typeface="+mn-ea"/>
          <a:cs typeface="+mn-cs"/>
        </a:defRPr>
      </a:lvl6pPr>
      <a:lvl7pPr marL="12841148" indent="-987781" algn="l" defTabSz="3951122" rtl="0" eaLnBrk="1" latinLnBrk="0" hangingPunct="1">
        <a:spcBef>
          <a:spcPct val="20000"/>
        </a:spcBef>
        <a:buFont typeface="Arial" pitchFamily="34" charset="0"/>
        <a:buChar char="•"/>
        <a:defRPr sz="8642" kern="1200">
          <a:solidFill>
            <a:schemeClr val="tx1"/>
          </a:solidFill>
          <a:latin typeface="+mn-lt"/>
          <a:ea typeface="+mn-ea"/>
          <a:cs typeface="+mn-cs"/>
        </a:defRPr>
      </a:lvl7pPr>
      <a:lvl8pPr marL="14816709" indent="-987781" algn="l" defTabSz="3951122" rtl="0" eaLnBrk="1" latinLnBrk="0" hangingPunct="1">
        <a:spcBef>
          <a:spcPct val="20000"/>
        </a:spcBef>
        <a:buFont typeface="Arial" pitchFamily="34" charset="0"/>
        <a:buChar char="•"/>
        <a:defRPr sz="8642" kern="1200">
          <a:solidFill>
            <a:schemeClr val="tx1"/>
          </a:solidFill>
          <a:latin typeface="+mn-lt"/>
          <a:ea typeface="+mn-ea"/>
          <a:cs typeface="+mn-cs"/>
        </a:defRPr>
      </a:lvl8pPr>
      <a:lvl9pPr marL="16792270" indent="-987781" algn="l" defTabSz="3951122" rtl="0" eaLnBrk="1" latinLnBrk="0" hangingPunct="1">
        <a:spcBef>
          <a:spcPct val="20000"/>
        </a:spcBef>
        <a:buFont typeface="Arial" pitchFamily="34" charset="0"/>
        <a:buChar char="•"/>
        <a:defRPr sz="864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3951122" rtl="0" eaLnBrk="1" latinLnBrk="0" hangingPunct="1">
        <a:defRPr sz="7778" kern="1200">
          <a:solidFill>
            <a:schemeClr val="tx1"/>
          </a:solidFill>
          <a:latin typeface="+mn-lt"/>
          <a:ea typeface="+mn-ea"/>
          <a:cs typeface="+mn-cs"/>
        </a:defRPr>
      </a:lvl1pPr>
      <a:lvl2pPr marL="1975561" algn="l" defTabSz="3951122" rtl="0" eaLnBrk="1" latinLnBrk="0" hangingPunct="1">
        <a:defRPr sz="7778" kern="1200">
          <a:solidFill>
            <a:schemeClr val="tx1"/>
          </a:solidFill>
          <a:latin typeface="+mn-lt"/>
          <a:ea typeface="+mn-ea"/>
          <a:cs typeface="+mn-cs"/>
        </a:defRPr>
      </a:lvl2pPr>
      <a:lvl3pPr marL="3951122" algn="l" defTabSz="3951122" rtl="0" eaLnBrk="1" latinLnBrk="0" hangingPunct="1">
        <a:defRPr sz="7778" kern="1200">
          <a:solidFill>
            <a:schemeClr val="tx1"/>
          </a:solidFill>
          <a:latin typeface="+mn-lt"/>
          <a:ea typeface="+mn-ea"/>
          <a:cs typeface="+mn-cs"/>
        </a:defRPr>
      </a:lvl3pPr>
      <a:lvl4pPr marL="5926684" algn="l" defTabSz="3951122" rtl="0" eaLnBrk="1" latinLnBrk="0" hangingPunct="1">
        <a:defRPr sz="7778" kern="1200">
          <a:solidFill>
            <a:schemeClr val="tx1"/>
          </a:solidFill>
          <a:latin typeface="+mn-lt"/>
          <a:ea typeface="+mn-ea"/>
          <a:cs typeface="+mn-cs"/>
        </a:defRPr>
      </a:lvl4pPr>
      <a:lvl5pPr marL="7902245" algn="l" defTabSz="3951122" rtl="0" eaLnBrk="1" latinLnBrk="0" hangingPunct="1">
        <a:defRPr sz="7778" kern="1200">
          <a:solidFill>
            <a:schemeClr val="tx1"/>
          </a:solidFill>
          <a:latin typeface="+mn-lt"/>
          <a:ea typeface="+mn-ea"/>
          <a:cs typeface="+mn-cs"/>
        </a:defRPr>
      </a:lvl5pPr>
      <a:lvl6pPr marL="9877806" algn="l" defTabSz="3951122" rtl="0" eaLnBrk="1" latinLnBrk="0" hangingPunct="1">
        <a:defRPr sz="7778" kern="1200">
          <a:solidFill>
            <a:schemeClr val="tx1"/>
          </a:solidFill>
          <a:latin typeface="+mn-lt"/>
          <a:ea typeface="+mn-ea"/>
          <a:cs typeface="+mn-cs"/>
        </a:defRPr>
      </a:lvl6pPr>
      <a:lvl7pPr marL="11853367" algn="l" defTabSz="3951122" rtl="0" eaLnBrk="1" latinLnBrk="0" hangingPunct="1">
        <a:defRPr sz="7778" kern="1200">
          <a:solidFill>
            <a:schemeClr val="tx1"/>
          </a:solidFill>
          <a:latin typeface="+mn-lt"/>
          <a:ea typeface="+mn-ea"/>
          <a:cs typeface="+mn-cs"/>
        </a:defRPr>
      </a:lvl7pPr>
      <a:lvl8pPr marL="13828928" algn="l" defTabSz="3951122" rtl="0" eaLnBrk="1" latinLnBrk="0" hangingPunct="1">
        <a:defRPr sz="7778" kern="1200">
          <a:solidFill>
            <a:schemeClr val="tx1"/>
          </a:solidFill>
          <a:latin typeface="+mn-lt"/>
          <a:ea typeface="+mn-ea"/>
          <a:cs typeface="+mn-cs"/>
        </a:defRPr>
      </a:lvl8pPr>
      <a:lvl9pPr marL="15804490" algn="l" defTabSz="3951122" rtl="0" eaLnBrk="1" latinLnBrk="0" hangingPunct="1">
        <a:defRPr sz="77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D14846D5-F10E-2248-A354-382659BBC6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0275213" cy="43697225"/>
          </a:xfrm>
          <a:prstGeom prst="rect">
            <a:avLst/>
          </a:prstGeom>
        </p:spPr>
      </p:pic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320921" y="-1738343"/>
            <a:ext cx="798006" cy="5616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95112" tIns="197556" rIns="395112" bIns="197556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sz="33907"/>
          </a:p>
        </p:txBody>
      </p:sp>
      <p:cxnSp>
        <p:nvCxnSpPr>
          <p:cNvPr id="31" name="Line 13"/>
          <p:cNvCxnSpPr>
            <a:cxnSpLocks noChangeShapeType="1"/>
          </p:cNvCxnSpPr>
          <p:nvPr/>
        </p:nvCxnSpPr>
        <p:spPr bwMode="auto">
          <a:xfrm>
            <a:off x="1758326" y="9889475"/>
            <a:ext cx="26872868" cy="0"/>
          </a:xfrm>
          <a:prstGeom prst="line">
            <a:avLst/>
          </a:prstGeom>
          <a:noFill/>
          <a:ln w="36576">
            <a:solidFill>
              <a:schemeClr val="accent3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16 Rectángulo"/>
          <p:cNvSpPr/>
          <p:nvPr/>
        </p:nvSpPr>
        <p:spPr>
          <a:xfrm>
            <a:off x="1136038" y="5559360"/>
            <a:ext cx="28003145" cy="3018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Y" sz="4753" b="1" dirty="0">
                <a:latin typeface="Tahoma" pitchFamily="34" charset="0"/>
                <a:ea typeface="Tahoma" pitchFamily="34" charset="0"/>
                <a:cs typeface="Tahoma" pitchFamily="34" charset="0"/>
              </a:rPr>
              <a:t>NOMBRE DEL TRABAJO</a:t>
            </a:r>
            <a:endParaRPr lang="es-MX" sz="4753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s-MX" sz="3889" dirty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</a:p>
          <a:p>
            <a:pPr algn="ctr"/>
            <a:r>
              <a:rPr lang="es-PY" sz="3457" dirty="0">
                <a:latin typeface="Tahoma" pitchFamily="34" charset="0"/>
                <a:ea typeface="Tahoma" pitchFamily="34" charset="0"/>
                <a:cs typeface="Tahoma" pitchFamily="34" charset="0"/>
              </a:rPr>
              <a:t>Autores (Apellido, Nombre. Separados por punto y coma)</a:t>
            </a:r>
            <a:endParaRPr lang="es-MX" sz="3457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s-PY" sz="3457" dirty="0">
                <a:latin typeface="Tahoma" pitchFamily="34" charset="0"/>
                <a:ea typeface="Tahoma" pitchFamily="34" charset="0"/>
                <a:cs typeface="Tahoma" pitchFamily="34" charset="0"/>
              </a:rPr>
              <a:t>E-mail del Autor para correspondencia</a:t>
            </a:r>
            <a:endParaRPr lang="es-MX" sz="3457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s-PY" sz="3457" dirty="0">
                <a:latin typeface="Tahoma" pitchFamily="34" charset="0"/>
                <a:ea typeface="Tahoma" pitchFamily="34" charset="0"/>
                <a:cs typeface="Tahoma" pitchFamily="34" charset="0"/>
              </a:rPr>
              <a:t>Afiliación (institución, ciudad, País)</a:t>
            </a:r>
            <a:endParaRPr lang="es-MX" sz="3457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Rectangle 22"/>
          <p:cNvSpPr>
            <a:spLocks noChangeArrowheads="1"/>
          </p:cNvSpPr>
          <p:nvPr/>
        </p:nvSpPr>
        <p:spPr bwMode="auto">
          <a:xfrm>
            <a:off x="320921" y="-1738343"/>
            <a:ext cx="798006" cy="5616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95112" tIns="197556" rIns="395112" bIns="197556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sz="33907"/>
          </a:p>
        </p:txBody>
      </p:sp>
      <p:sp>
        <p:nvSpPr>
          <p:cNvPr id="40" name="39 Rectángulo"/>
          <p:cNvSpPr/>
          <p:nvPr/>
        </p:nvSpPr>
        <p:spPr>
          <a:xfrm>
            <a:off x="4306549" y="13312082"/>
            <a:ext cx="5649303" cy="8902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Y" sz="5185" b="1" dirty="0">
                <a:latin typeface="Tahoma" pitchFamily="34" charset="0"/>
                <a:ea typeface="Tahoma" pitchFamily="34" charset="0"/>
                <a:cs typeface="Tahoma" pitchFamily="34" charset="0"/>
              </a:rPr>
              <a:t>INTRODUCCIÓN</a:t>
            </a:r>
            <a:endParaRPr lang="es-MX" sz="5185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2" name="41 Rectángulo"/>
          <p:cNvSpPr/>
          <p:nvPr/>
        </p:nvSpPr>
        <p:spPr>
          <a:xfrm>
            <a:off x="3876825" y="22957611"/>
            <a:ext cx="8712642" cy="8902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Y" sz="5185" b="1" dirty="0">
                <a:latin typeface="Tahoma" pitchFamily="34" charset="0"/>
                <a:ea typeface="Tahoma" pitchFamily="34" charset="0"/>
                <a:cs typeface="Tahoma" pitchFamily="34" charset="0"/>
              </a:rPr>
              <a:t>MATERIALES Y MÉTODOS</a:t>
            </a:r>
            <a:endParaRPr lang="es-MX" sz="5185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5" name="44 Rectángulo"/>
          <p:cNvSpPr/>
          <p:nvPr/>
        </p:nvSpPr>
        <p:spPr>
          <a:xfrm>
            <a:off x="18560213" y="13312082"/>
            <a:ext cx="4666662" cy="8902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Y" sz="5185" b="1" dirty="0">
                <a:latin typeface="Tahoma" pitchFamily="34" charset="0"/>
                <a:ea typeface="Tahoma" pitchFamily="34" charset="0"/>
                <a:cs typeface="Tahoma" pitchFamily="34" charset="0"/>
              </a:rPr>
              <a:t>RESULTADOS</a:t>
            </a:r>
            <a:endParaRPr lang="es-MX" sz="5185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6" name="45 Rectángulo"/>
          <p:cNvSpPr/>
          <p:nvPr/>
        </p:nvSpPr>
        <p:spPr>
          <a:xfrm>
            <a:off x="19331020" y="31573927"/>
            <a:ext cx="5565947" cy="8902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Y" sz="5185" b="1" dirty="0">
                <a:latin typeface="Tahoma" pitchFamily="34" charset="0"/>
                <a:ea typeface="Tahoma" pitchFamily="34" charset="0"/>
                <a:cs typeface="Tahoma" pitchFamily="34" charset="0"/>
              </a:rPr>
              <a:t>CONCLUSIONES</a:t>
            </a:r>
            <a:endParaRPr lang="es-MX" sz="5185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7" name="46 Rectángulo"/>
          <p:cNvSpPr/>
          <p:nvPr/>
        </p:nvSpPr>
        <p:spPr>
          <a:xfrm>
            <a:off x="19653105" y="35610677"/>
            <a:ext cx="4918334" cy="8902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Y" sz="5185" b="1" dirty="0">
                <a:latin typeface="Tahoma" pitchFamily="34" charset="0"/>
                <a:ea typeface="Tahoma" pitchFamily="34" charset="0"/>
                <a:cs typeface="Tahoma" pitchFamily="34" charset="0"/>
              </a:rPr>
              <a:t>REFERENCIAS</a:t>
            </a:r>
            <a:endParaRPr lang="es-MX" sz="5185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320921" y="-1820658"/>
            <a:ext cx="798006" cy="5616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95112" tIns="197556" rIns="395112" bIns="197556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sz="33907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711919" y="-585934"/>
            <a:ext cx="798006" cy="5616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95112" tIns="197556" rIns="395112" bIns="197556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sz="33907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711919" y="19492679"/>
            <a:ext cx="798006" cy="1595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95112" tIns="197556" rIns="395112" bIns="197556" numCol="1" anchor="ctr" anchorCtr="0" compatLnSpc="1">
            <a:prstTxWarp prst="textNoShape">
              <a:avLst/>
            </a:prstTxWarp>
            <a:spAutoFit/>
          </a:bodyPr>
          <a:lstStyle/>
          <a:p>
            <a:pPr defTabSz="3951122" fontAlgn="base">
              <a:spcBef>
                <a:spcPct val="0"/>
              </a:spcBef>
              <a:spcAft>
                <a:spcPct val="0"/>
              </a:spcAft>
            </a:pPr>
            <a:endParaRPr lang="es-MX" sz="7778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912788" y="8644893"/>
            <a:ext cx="4389343" cy="757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Y" sz="4321" b="1" dirty="0">
                <a:latin typeface="Tahoma" pitchFamily="34" charset="0"/>
                <a:ea typeface="Tahoma" pitchFamily="34" charset="0"/>
                <a:cs typeface="Tahoma" pitchFamily="34" charset="0"/>
              </a:rPr>
              <a:t>Palabras clave:</a:t>
            </a:r>
            <a:endParaRPr lang="es-MX" sz="4321" b="1" dirty="0"/>
          </a:p>
        </p:txBody>
      </p:sp>
      <p:sp>
        <p:nvSpPr>
          <p:cNvPr id="21" name="4 Rectángulo">
            <a:extLst>
              <a:ext uri="{FF2B5EF4-FFF2-40B4-BE49-F238E27FC236}">
                <a16:creationId xmlns:a16="http://schemas.microsoft.com/office/drawing/2014/main" id="{C6B8389C-B9CE-F04D-8B36-780F22CDD24A}"/>
              </a:ext>
            </a:extLst>
          </p:cNvPr>
          <p:cNvSpPr/>
          <p:nvPr/>
        </p:nvSpPr>
        <p:spPr>
          <a:xfrm>
            <a:off x="21809160" y="1459921"/>
            <a:ext cx="5821087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Y" sz="3025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AQUÍ EL ESCUDO O LOGO DE LA UNIVERSIDAD, CENTRO O INSTITUCIÓN A LA QUE PERTENECE/REPRESENTA</a:t>
            </a:r>
            <a:endParaRPr lang="es-MX" sz="3025" b="1" dirty="0">
              <a:solidFill>
                <a:srgbClr val="FF0000"/>
              </a:solidFill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9C83A9A9-E620-B04E-9A07-8C22D0413B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1769" y="1484028"/>
            <a:ext cx="8557784" cy="3128710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137836CC-AA6D-454E-8170-CB147E87A4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46350" y="596029"/>
            <a:ext cx="4282256" cy="42666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213E42-A35B-48C5-BFE0-E95E85BA9E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726431" y="640579"/>
            <a:ext cx="4012535" cy="399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8109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58</Words>
  <Application>Microsoft Macintosh PowerPoint</Application>
  <PresentationFormat>Personalizado</PresentationFormat>
  <Paragraphs>13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Tahoma</vt:lpstr>
      <vt:lpstr>Tema de Office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pc</dc:creator>
  <cp:lastModifiedBy>Microsoft Office User</cp:lastModifiedBy>
  <cp:revision>32</cp:revision>
  <dcterms:created xsi:type="dcterms:W3CDTF">2018-07-23T15:56:23Z</dcterms:created>
  <dcterms:modified xsi:type="dcterms:W3CDTF">2023-08-08T12:10:43Z</dcterms:modified>
</cp:coreProperties>
</file>